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BEB09CF1-93D2-493C-A5F5-9BA970BCE6E7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NYC Motor Vehicle Collision Analysis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252CFED2-60C9-478F-9153-24457198EC49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04-05-2024 17:40:13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7" id="10" name="slide10">
            <a:extLst>
              <a:ext uri="{FF2B5EF4-FFF2-40B4-BE49-F238E27FC236}">
                <a16:creationId xmlns:a16="http://schemas.microsoft.com/office/drawing/2014/main" id="{7BD58BB0-AC3E-4E74-87B0-053F700FA68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8" id="11" name="slide11">
            <a:extLst>
              <a:ext uri="{FF2B5EF4-FFF2-40B4-BE49-F238E27FC236}">
                <a16:creationId xmlns:a16="http://schemas.microsoft.com/office/drawing/2014/main" id="{1BD32630-BCB6-4786-88E8-1073D024A5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9" id="12" name="slide12">
            <a:extLst>
              <a:ext uri="{FF2B5EF4-FFF2-40B4-BE49-F238E27FC236}">
                <a16:creationId xmlns:a16="http://schemas.microsoft.com/office/drawing/2014/main" id="{C0621952-D6A7-4797-8348-F7CEB51F05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0" id="13" name="slide13">
            <a:extLst>
              <a:ext uri="{FF2B5EF4-FFF2-40B4-BE49-F238E27FC236}">
                <a16:creationId xmlns:a16="http://schemas.microsoft.com/office/drawing/2014/main" id="{F55A8CC8-512C-4A85-A7A9-00556D97D0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1" id="14" name="slide14">
            <a:extLst>
              <a:ext uri="{FF2B5EF4-FFF2-40B4-BE49-F238E27FC236}">
                <a16:creationId xmlns:a16="http://schemas.microsoft.com/office/drawing/2014/main" id="{BC1E2F6B-0842-4833-8664-CC5C774FCF2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2" id="15" name="slide15">
            <a:extLst>
              <a:ext uri="{FF2B5EF4-FFF2-40B4-BE49-F238E27FC236}">
                <a16:creationId xmlns:a16="http://schemas.microsoft.com/office/drawing/2014/main" id="{6442E4FB-0E02-40ED-8FDB-4BAC1AEBA9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4" id="16" name="slide16">
            <a:extLst>
              <a:ext uri="{FF2B5EF4-FFF2-40B4-BE49-F238E27FC236}">
                <a16:creationId xmlns:a16="http://schemas.microsoft.com/office/drawing/2014/main" id="{9AE7F62F-47DE-4635-A96A-BD530D4C94C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" id="2" name="slide2">
            <a:extLst>
              <a:ext uri="{FF2B5EF4-FFF2-40B4-BE49-F238E27FC236}">
                <a16:creationId xmlns:a16="http://schemas.microsoft.com/office/drawing/2014/main" id="{362ED2AF-F883-44FC-BF8D-B827BBDA2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2" id="3" name="slide3">
            <a:extLst>
              <a:ext uri="{FF2B5EF4-FFF2-40B4-BE49-F238E27FC236}">
                <a16:creationId xmlns:a16="http://schemas.microsoft.com/office/drawing/2014/main" id="{3F42D0DD-895B-4683-8EF2-63207C7CED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5" id="4" name="slide4">
            <a:extLst>
              <a:ext uri="{FF2B5EF4-FFF2-40B4-BE49-F238E27FC236}">
                <a16:creationId xmlns:a16="http://schemas.microsoft.com/office/drawing/2014/main" id="{82EB53BC-A466-44DD-A9A2-1A14387AD0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5" id="5" name="slide5">
            <a:extLst>
              <a:ext uri="{FF2B5EF4-FFF2-40B4-BE49-F238E27FC236}">
                <a16:creationId xmlns:a16="http://schemas.microsoft.com/office/drawing/2014/main" id="{A772C383-C52C-421D-B4D4-23024D459C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6" id="6" name="slide6">
            <a:extLst>
              <a:ext uri="{FF2B5EF4-FFF2-40B4-BE49-F238E27FC236}">
                <a16:creationId xmlns:a16="http://schemas.microsoft.com/office/drawing/2014/main" id="{D57DD117-D242-41A3-9F68-4C3D5DBBF0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3" id="7" name="slide7">
            <a:extLst>
              <a:ext uri="{FF2B5EF4-FFF2-40B4-BE49-F238E27FC236}">
                <a16:creationId xmlns:a16="http://schemas.microsoft.com/office/drawing/2014/main" id="{ED1BA01A-8EA8-483E-A5C1-8187DB85FF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6" id="8" name="slide8">
            <a:extLst>
              <a:ext uri="{FF2B5EF4-FFF2-40B4-BE49-F238E27FC236}">
                <a16:creationId xmlns:a16="http://schemas.microsoft.com/office/drawing/2014/main" id="{2F080380-2D48-4E9E-8D95-82D9CBC953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4" id="9" name="slide9">
            <a:extLst>
              <a:ext uri="{FF2B5EF4-FFF2-40B4-BE49-F238E27FC236}">
                <a16:creationId xmlns:a16="http://schemas.microsoft.com/office/drawing/2014/main" id="{B455445A-F3EC-4473-A4B7-2807EF5312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05" y="0"/>
            <a:ext cx="851638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2024-05-04T21:40:17Z</dcterms:created>
  <dcterms:modified xsi:type="dcterms:W3CDTF">2024-05-04T21:40:17Z</dcterms:modified>
</cp:coreProperties>
</file>